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63" r:id="rId11"/>
  </p:sldIdLst>
  <p:sldSz cx="12192000" cy="6858000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5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1468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4213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2746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554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9676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8135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012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7532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919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029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934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DB702-B864-4D52-906D-1A94ADB97D99}" type="datetimeFigureOut">
              <a:rPr lang="fr-CA" smtClean="0"/>
              <a:t>2022-07-28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9870A-BC68-437C-96FE-FE6446275A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881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8679" cy="688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84" y="-140518"/>
            <a:ext cx="9679931" cy="707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85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54" y="0"/>
            <a:ext cx="9290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20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48" y="0"/>
            <a:ext cx="9052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78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058"/>
            <a:ext cx="12225397" cy="655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98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426" y="0"/>
            <a:ext cx="53291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22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096"/>
            <a:ext cx="12170315" cy="630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13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368"/>
            <a:ext cx="12276592" cy="662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052" y="0"/>
            <a:ext cx="7579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78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96" y="85699"/>
            <a:ext cx="11606819" cy="661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576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2822</TotalTime>
  <Words>0</Words>
  <Application>Microsoft Office PowerPoint</Application>
  <PresentationFormat>Grand écran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7</cp:revision>
  <cp:lastPrinted>2022-07-30T17:31:04Z</cp:lastPrinted>
  <dcterms:created xsi:type="dcterms:W3CDTF">2022-07-29T01:34:58Z</dcterms:created>
  <dcterms:modified xsi:type="dcterms:W3CDTF">2022-07-31T00:37:57Z</dcterms:modified>
</cp:coreProperties>
</file>